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497D"/>
    <a:srgbClr val="FFFFCC"/>
    <a:srgbClr val="000099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174D26-FA17-4761-99FB-A05E368AAA8B}" v="712" dt="2018-08-01T11:27:28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8E291-F542-4D3A-AF86-86625FAD909B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40ED5-5D63-40B5-BA95-E90037385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B2A5-A26E-46A6-B246-F67EACA54FAB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088F-C9B5-4D48-AD68-610EE2AE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EBA3-E1D4-4C6D-9C30-5027A6C34EB3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3C05-C6DF-46F0-95C8-EB214CC80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59E8-E4FF-4636-8285-6F576426D93B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3BB6-7544-4EDC-959F-1D3AC2E6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8D42-9F0C-440C-9E3B-02DCA441C7A2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CB93A-8AAF-4787-93D9-89FBBBE35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AE51-63E2-437C-B733-801E8DA109AC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A304-1175-43BF-9306-C09D6C51C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A5DA-D0BF-481A-A46F-534A7CDF3E35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3CA3-186F-4EEE-AB1F-A44C3D4E6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6E0F-8F16-4D46-B978-261857BA340A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B0F10-C79F-4FB5-ABB8-B4EB12E1B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825F-4E08-45E1-8D72-04D5C5B86AEC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34064-4F2C-49B2-8565-8AA6F4310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0A1B-7C22-40A6-99CC-F9C10AD2F227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9927-10C8-4ED5-B9DD-91A668E37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DA22-E47B-4DDC-905F-4CBF501C3E2A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A3A3-0348-40F5-8F4C-CE30E9FC5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A915F5-DC9C-4847-A655-AA551334E7A9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B8F4D5-157C-4D73-BEEA-0E832714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0"/>
            <a:ext cx="1828800" cy="20574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</a:rPr>
              <a:t>4 Aug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</a:rPr>
              <a:t>to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</a:rPr>
              <a:t>11 Nov</a:t>
            </a:r>
          </a:p>
        </p:txBody>
      </p:sp>
      <p:pic>
        <p:nvPicPr>
          <p:cNvPr id="15364" name="Picture 2" descr="100 days pe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-76200"/>
            <a:ext cx="6934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600" y="4572000"/>
            <a:ext cx="10067925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2"/>
          <p:cNvSpPr>
            <a:spLocks/>
          </p:cNvSpPr>
          <p:nvPr/>
        </p:nvSpPr>
        <p:spPr bwMode="auto">
          <a:xfrm>
            <a:off x="228600" y="2133600"/>
            <a:ext cx="182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Pray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for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peace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057400" y="0"/>
            <a:ext cx="7086600" cy="7162800"/>
          </a:xfrm>
          <a:prstGeom prst="rect">
            <a:avLst/>
          </a:prstGeom>
          <a:solidFill>
            <a:srgbClr val="1F49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4572000"/>
            <a:ext cx="10067925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george-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04800"/>
            <a:ext cx="2209800" cy="2209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/>
          </p:cNvSpPr>
          <p:nvPr/>
        </p:nvSpPr>
        <p:spPr bwMode="auto">
          <a:xfrm>
            <a:off x="4876800" y="3048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On 4 Aug 1918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George V asked the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nation to pray for peace</a:t>
            </a:r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2514600" y="27432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100 days later, the war ended.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2514600" y="36576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4 Aug 2018: Remembrance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057400" y="0"/>
            <a:ext cx="7086600" cy="7162800"/>
          </a:xfrm>
          <a:prstGeom prst="rect">
            <a:avLst/>
          </a:prstGeom>
          <a:solidFill>
            <a:srgbClr val="1F49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3733800"/>
            <a:ext cx="10067925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/>
          </p:cNvSpPr>
          <p:nvPr/>
        </p:nvSpPr>
        <p:spPr bwMode="auto">
          <a:xfrm>
            <a:off x="152400" y="3048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100 Days of Peace and Hope, nationwide:</a:t>
            </a:r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152400" y="12954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Prayers,    Bible readings, reflections and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2133600" y="20574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peace-making activities</a:t>
            </a: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152400" y="2819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3600" b="1">
                <a:solidFill>
                  <a:srgbClr val="FFFFCC"/>
                </a:solidFill>
                <a:latin typeface="Calibri" pitchFamily="34" charset="0"/>
              </a:rPr>
              <a:t>What if Shropshire/Telford joined in?</a:t>
            </a:r>
          </a:p>
        </p:txBody>
      </p:sp>
      <p:sp>
        <p:nvSpPr>
          <p:cNvPr id="6" name="Content Placeholder 2"/>
          <p:cNvSpPr>
            <a:spLocks/>
          </p:cNvSpPr>
          <p:nvPr/>
        </p:nvSpPr>
        <p:spPr bwMode="auto">
          <a:xfrm>
            <a:off x="2362200" y="579120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3600" b="1" u="sng">
                <a:solidFill>
                  <a:srgbClr val="FFFFCC"/>
                </a:solidFill>
                <a:latin typeface="Calibri" pitchFamily="34" charset="0"/>
              </a:rPr>
              <a:t>www.remembrance100.co.uk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057400" y="0"/>
            <a:ext cx="7086600" cy="7162800"/>
          </a:xfrm>
          <a:prstGeom prst="rect">
            <a:avLst/>
          </a:prstGeom>
          <a:solidFill>
            <a:srgbClr val="1F49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4977545"/>
            <a:ext cx="10067925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/>
          </p:cNvSpPr>
          <p:nvPr/>
        </p:nvSpPr>
        <p:spPr bwMode="auto">
          <a:xfrm>
            <a:off x="152400" y="304800"/>
            <a:ext cx="876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3600" b="1" dirty="0">
                <a:solidFill>
                  <a:srgbClr val="FFFFCC"/>
                </a:solidFill>
                <a:latin typeface="Calibri" pitchFamily="34" charset="0"/>
              </a:rPr>
              <a:t>Telford &amp; Shropshire woven together</a:t>
            </a:r>
          </a:p>
          <a:p>
            <a:r>
              <a:rPr lang="en-GB" sz="3600" b="1" dirty="0">
                <a:solidFill>
                  <a:srgbClr val="FFFFCC"/>
                </a:solidFill>
                <a:latin typeface="Calibri" pitchFamily="34" charset="0"/>
              </a:rPr>
              <a:t>               doing alternate days</a:t>
            </a:r>
          </a:p>
          <a:p>
            <a:r>
              <a:rPr lang="en-GB" sz="3600" b="1" dirty="0">
                <a:solidFill>
                  <a:srgbClr val="FFFFCC"/>
                </a:solidFill>
                <a:latin typeface="Calibri" pitchFamily="34" charset="0"/>
              </a:rPr>
              <a:t>Shropshire as a clock starting from the East &amp; moving quadrants clockwise every 10 days</a:t>
            </a:r>
          </a:p>
          <a:p>
            <a:r>
              <a:rPr lang="en-GB" sz="3600" b="1" dirty="0">
                <a:solidFill>
                  <a:srgbClr val="FFFFCC"/>
                </a:solidFill>
                <a:latin typeface="Calibri" pitchFamily="34" charset="0"/>
              </a:rPr>
              <a:t>SE: First in Albrighton  on 7 – 23 Aug</a:t>
            </a:r>
          </a:p>
          <a:p>
            <a:r>
              <a:rPr lang="en-GB" sz="3600" b="1" dirty="0">
                <a:solidFill>
                  <a:srgbClr val="FFFFCC"/>
                </a:solidFill>
                <a:latin typeface="Calibri" pitchFamily="34" charset="0"/>
              </a:rPr>
              <a:t>SW: First in Ludlow on 25 Aug – 12 Sept </a:t>
            </a:r>
          </a:p>
          <a:p>
            <a:r>
              <a:rPr lang="en-GB" sz="3600" b="1" dirty="0">
                <a:solidFill>
                  <a:srgbClr val="FFFFCC"/>
                </a:solidFill>
                <a:latin typeface="Calibri" pitchFamily="34" charset="0"/>
              </a:rPr>
              <a:t>NW: 14 Sept – 2 Oct ^ NE:  4 – 22 Oct </a:t>
            </a:r>
          </a:p>
          <a:p>
            <a:r>
              <a:rPr lang="en-GB" sz="3600" b="1" dirty="0">
                <a:solidFill>
                  <a:srgbClr val="FFFFCC"/>
                </a:solidFill>
                <a:latin typeface="Calibri" pitchFamily="34" charset="0"/>
              </a:rPr>
              <a:t>      Shrewsbury: 24 Oct – 11 Nov</a:t>
            </a:r>
          </a:p>
          <a:p>
            <a:endParaRPr lang="en-GB" sz="3600" b="1" dirty="0">
              <a:solidFill>
                <a:srgbClr val="FFFFCC"/>
              </a:solidFill>
              <a:latin typeface="Calibri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FFCC"/>
              </a:solidFill>
              <a:latin typeface="Calibri" pitchFamily="34" charset="0"/>
            </a:endParaRPr>
          </a:p>
          <a:p>
            <a:endParaRPr lang="en-GB" sz="3600" b="1" dirty="0">
              <a:solidFill>
                <a:srgbClr val="FFFFCC"/>
              </a:solidFill>
              <a:latin typeface="Calibri" pitchFamily="34" charset="0"/>
            </a:endParaRPr>
          </a:p>
          <a:p>
            <a:r>
              <a:rPr lang="en-GB" sz="3600" dirty="0"/>
              <a:t>A</a:t>
            </a:r>
          </a:p>
          <a:p>
            <a:r>
              <a:rPr lang="en-GB" sz="3600"/>
              <a:t>                                             </a:t>
            </a:r>
            <a:endParaRPr lang="en-GB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D1CD4C48F349BB65E082103686E3" ma:contentTypeVersion="5" ma:contentTypeDescription="Create a new document." ma:contentTypeScope="" ma:versionID="91debbc7b258ec0bdb69cde8aa714564">
  <xsd:schema xmlns:xsd="http://www.w3.org/2001/XMLSchema" xmlns:xs="http://www.w3.org/2001/XMLSchema" xmlns:p="http://schemas.microsoft.com/office/2006/metadata/properties" xmlns:ns2="8c8e727b-4e60-4dc1-aa1b-f6a402deda7c" xmlns:ns3="33ee4ebc-1777-445e-9df7-396ab6146cfa" targetNamespace="http://schemas.microsoft.com/office/2006/metadata/properties" ma:root="true" ma:fieldsID="cc78f36401930077bd3520e80a3e87f8" ns2:_="" ns3:_="">
    <xsd:import namespace="8c8e727b-4e60-4dc1-aa1b-f6a402deda7c"/>
    <xsd:import namespace="33ee4ebc-1777-445e-9df7-396ab6146c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e727b-4e60-4dc1-aa1b-f6a402deda7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e4ebc-1777-445e-9df7-396ab6146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c8e727b-4e60-4dc1-aa1b-f6a402deda7c">3CJWZQ3FPXVS-1230171075-27528</_dlc_DocId>
    <_dlc_DocIdUrl xmlns="8c8e727b-4e60-4dc1-aa1b-f6a402deda7c">
      <Url>https://yellowribbonuk.sharepoint.com/sites/YellowRibbonShare/_layouts/15/DocIdRedir.aspx?ID=3CJWZQ3FPXVS-1230171075-27528</Url>
      <Description>3CJWZQ3FPXVS-1230171075-27528</Description>
    </_dlc_DocIdUrl>
  </documentManagement>
</p:properties>
</file>

<file path=customXml/itemProps1.xml><?xml version="1.0" encoding="utf-8"?>
<ds:datastoreItem xmlns:ds="http://schemas.openxmlformats.org/officeDocument/2006/customXml" ds:itemID="{AA63722E-F40E-4B01-AB40-F5EADC89E8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8FD735-5836-4051-8FED-60A2AAF417F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148F2F1-0C90-4CE1-A5E5-80FE908CE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8e727b-4e60-4dc1-aa1b-f6a402deda7c"/>
    <ds:schemaRef ds:uri="33ee4ebc-1777-445e-9df7-396ab6146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D863845-BDB6-49AA-89DA-181EF6AA6E1B}">
  <ds:schemaRefs>
    <ds:schemaRef ds:uri="http://schemas.microsoft.com/office/2006/metadata/properties"/>
    <ds:schemaRef ds:uri="http://purl.org/dc/terms/"/>
    <ds:schemaRef ds:uri="33ee4ebc-1777-445e-9df7-396ab6146c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8c8e727b-4e60-4dc1-aa1b-f6a402deda7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129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Mack</dc:creator>
  <cp:lastModifiedBy>User</cp:lastModifiedBy>
  <cp:revision>10</cp:revision>
  <dcterms:created xsi:type="dcterms:W3CDTF">2006-08-16T00:00:00Z</dcterms:created>
  <dcterms:modified xsi:type="dcterms:W3CDTF">2018-08-07T11:05:07Z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0x0101003227D1CD4C48F349BB65E082103686E3</vt:lpwstr>
  </property>
  <property fmtid="{D5CDD505-2E9C-101B-9397-08002B2CF9AE}" pid="3" name="_dlc_DocIdItemGuid">
    <vt:lpwstr>ac59c99a-8fa8-4d99-a390-c207d94719ad</vt:lpwstr>
  </property>
</Properties>
</file>