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2" r:id="rId4"/>
    <p:sldId id="267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996633"/>
    <a:srgbClr val="CC00CC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488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5E3B5-F6E1-431F-97AF-8C8116C1AD0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82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5A511-C05B-4A97-A08E-D7322B1FBF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142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736F2-DFF8-4B47-AC86-3B821B52B7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007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45581-3944-4A81-9EDD-43CD4B295A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040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206F9-AC26-447B-8318-A8F426DCE3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475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DAE64-CF0A-4B6D-97FF-F991945B8A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91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5177E-BC86-45BE-8386-DFAB34AA14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770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7925C-FFCF-4EE2-A7CE-E512309DCD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545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FF863-A166-4E79-93C7-A26423592F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419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DE28E-88C2-415C-A7A9-A859BDA15D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344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3937C-9483-4E8A-A6FB-3E69503277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614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9F251F-D164-431F-B50F-C42D3BC8C50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http://cdn.c.photoshelter.com/img-get/I0000kuyXUlo4DDg/s/600/480/AG017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23850" y="260350"/>
            <a:ext cx="7056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4000" b="1">
                <a:solidFill>
                  <a:srgbClr val="00EEE8"/>
                </a:solidFill>
                <a:latin typeface="Calibri" pitchFamily="34" charset="0"/>
              </a:rPr>
              <a:t>TryPraying Shrewsbury 2016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-3421063" y="-5859463"/>
            <a:ext cx="18002251" cy="13896976"/>
            <a:chOff x="-2155" y="-3691"/>
            <a:chExt cx="11340" cy="8754"/>
          </a:xfrm>
        </p:grpSpPr>
        <p:pic>
          <p:nvPicPr>
            <p:cNvPr id="3074" name="Picture 2" descr="ArrivaBu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1" r="2710" b="14227"/>
            <a:stretch>
              <a:fillRect/>
            </a:stretch>
          </p:blipFill>
          <p:spPr bwMode="auto">
            <a:xfrm>
              <a:off x="-2155" y="-3691"/>
              <a:ext cx="11340" cy="8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000">
              <a:off x="0" y="2250"/>
              <a:ext cx="5228" cy="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2" descr="C:\Users\David\Pictures\Pictures\Campaign pictures\2015 campaign\David's pictures\TP Campiagn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4629150" y="473075"/>
            <a:ext cx="3494088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" descr="C:\Users\David\Documents\Trypraying\Literature, logos, web\App\iph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3394075"/>
            <a:ext cx="1782762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90513"/>
            <a:ext cx="2722562" cy="38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2433638"/>
            <a:ext cx="3125788" cy="442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TryPraying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49" t="32607" b="34531"/>
          <a:stretch>
            <a:fillRect/>
          </a:stretch>
        </p:blipFill>
        <p:spPr bwMode="auto">
          <a:xfrm>
            <a:off x="0" y="0"/>
            <a:ext cx="91440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10000"/>
              </a:spcAft>
            </a:pPr>
            <a:r>
              <a:rPr lang="en-GB" altLang="en-US" b="1">
                <a:solidFill>
                  <a:srgbClr val="00EEE8"/>
                </a:solidFill>
                <a:latin typeface="Calibri" pitchFamily="34" charset="0"/>
              </a:rPr>
              <a:t>Nearly 5000 ‘credit cards’ given out</a:t>
            </a:r>
          </a:p>
          <a:p>
            <a:pPr>
              <a:lnSpc>
                <a:spcPct val="80000"/>
              </a:lnSpc>
              <a:spcAft>
                <a:spcPct val="10000"/>
              </a:spcAft>
            </a:pPr>
            <a:r>
              <a:rPr lang="en-GB" altLang="en-US" b="1">
                <a:solidFill>
                  <a:srgbClr val="00EEE8"/>
                </a:solidFill>
                <a:latin typeface="Calibri" pitchFamily="34" charset="0"/>
              </a:rPr>
              <a:t>Similar number of TryPraying booklets</a:t>
            </a:r>
          </a:p>
          <a:p>
            <a:pPr>
              <a:lnSpc>
                <a:spcPct val="80000"/>
              </a:lnSpc>
              <a:spcAft>
                <a:spcPct val="10000"/>
              </a:spcAft>
            </a:pPr>
            <a:r>
              <a:rPr lang="en-GB" altLang="en-US" b="1">
                <a:solidFill>
                  <a:srgbClr val="00EEE8"/>
                </a:solidFill>
                <a:latin typeface="Calibri" pitchFamily="34" charset="0"/>
              </a:rPr>
              <a:t>Facebook reach 16,885 people in April (1100 reactions – ‘likes’ etc.)</a:t>
            </a:r>
          </a:p>
          <a:p>
            <a:pPr>
              <a:lnSpc>
                <a:spcPct val="80000"/>
              </a:lnSpc>
              <a:spcAft>
                <a:spcPct val="10000"/>
              </a:spcAft>
            </a:pPr>
            <a:r>
              <a:rPr lang="en-GB" altLang="en-US" b="1">
                <a:solidFill>
                  <a:srgbClr val="00EEE8"/>
                </a:solidFill>
                <a:latin typeface="Calibri" pitchFamily="34" charset="0"/>
              </a:rPr>
              <a:t>308 conversations about prayer recorded (we think there were many more!)</a:t>
            </a:r>
          </a:p>
          <a:p>
            <a:pPr>
              <a:lnSpc>
                <a:spcPct val="80000"/>
              </a:lnSpc>
              <a:spcAft>
                <a:spcPct val="10000"/>
              </a:spcAft>
            </a:pPr>
            <a:r>
              <a:rPr lang="en-GB" altLang="en-US" b="1">
                <a:solidFill>
                  <a:srgbClr val="00EEE8"/>
                </a:solidFill>
                <a:latin typeface="Calibri" pitchFamily="34" charset="0"/>
              </a:rPr>
              <a:t>Some lovely stories</a:t>
            </a:r>
          </a:p>
          <a:p>
            <a:pPr>
              <a:lnSpc>
                <a:spcPct val="80000"/>
              </a:lnSpc>
              <a:spcAft>
                <a:spcPct val="10000"/>
              </a:spcAft>
            </a:pPr>
            <a:endParaRPr lang="en-GB" altLang="en-US" b="1">
              <a:solidFill>
                <a:srgbClr val="00EEE8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Aft>
                <a:spcPct val="10000"/>
              </a:spcAft>
            </a:pPr>
            <a:r>
              <a:rPr lang="en-GB" altLang="en-US" b="1">
                <a:solidFill>
                  <a:srgbClr val="00EEE8"/>
                </a:solidFill>
                <a:latin typeface="Calibri" pitchFamily="34" charset="0"/>
              </a:rPr>
              <a:t>What next?</a:t>
            </a:r>
          </a:p>
        </p:txBody>
      </p:sp>
      <p:pic>
        <p:nvPicPr>
          <p:cNvPr id="13319" name="Picture 7" descr="TryPraying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" t="32607" b="34531"/>
          <a:stretch>
            <a:fillRect/>
          </a:stretch>
        </p:blipFill>
        <p:spPr bwMode="auto">
          <a:xfrm>
            <a:off x="368300" y="0"/>
            <a:ext cx="5259388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127750" y="625475"/>
            <a:ext cx="1638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2000" b="1">
                <a:solidFill>
                  <a:srgbClr val="333333"/>
                </a:solidFill>
                <a:latin typeface="Century Gothic" pitchFamily="34" charset="0"/>
              </a:rPr>
              <a:t>Shrewsbury</a:t>
            </a:r>
            <a:endParaRPr lang="en-GB" altLang="en-US" sz="2000" b="1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886200" y="5487988"/>
            <a:ext cx="4572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GB" altLang="en-US" sz="3200" b="1"/>
              <a:t>We keep praying</a:t>
            </a:r>
          </a:p>
          <a:p>
            <a:pPr>
              <a:spcBef>
                <a:spcPct val="50000"/>
              </a:spcBef>
            </a:pPr>
            <a:r>
              <a:rPr lang="en-GB" altLang="en-US" sz="2400" b="1"/>
              <a:t>(meeting every fortnight)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build="p"/>
      <p:bldP spid="133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towntrail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1"/>
          <a:stretch>
            <a:fillRect/>
          </a:stretch>
        </p:blipFill>
        <p:spPr bwMode="auto">
          <a:xfrm>
            <a:off x="858838" y="0"/>
            <a:ext cx="714375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shrewsburyt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0"/>
            <a:ext cx="2222500" cy="146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AngelPray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0"/>
            <a:ext cx="3111500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rucifix-in-Shrewsbury-Cathedr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4924425"/>
            <a:ext cx="25781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ding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1951038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quantum_lea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shrewsburyabbe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791075"/>
            <a:ext cx="28575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0" y="5068888"/>
            <a:ext cx="2616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b="1"/>
              <a:t>2. Town</a:t>
            </a:r>
          </a:p>
          <a:p>
            <a:pPr>
              <a:spcBef>
                <a:spcPct val="50000"/>
              </a:spcBef>
            </a:pPr>
            <a:r>
              <a:rPr lang="en-GB" altLang="en-US" sz="3200" b="1"/>
              <a:t>Prayer Trail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66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StopCoff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215900"/>
            <a:ext cx="5530850" cy="553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2917825" y="3292475"/>
            <a:ext cx="2800350" cy="831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What is prayer?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0" y="5892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b="1">
                <a:solidFill>
                  <a:schemeClr val="accent1"/>
                </a:solidFill>
              </a:rPr>
              <a:t>3. Times and places to talk about prayer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ryPraying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49" t="32607" b="34531"/>
          <a:stretch>
            <a:fillRect/>
          </a:stretch>
        </p:blipFill>
        <p:spPr bwMode="auto">
          <a:xfrm>
            <a:off x="0" y="0"/>
            <a:ext cx="91440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TryPraying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" t="32607" b="34531"/>
          <a:stretch>
            <a:fillRect/>
          </a:stretch>
        </p:blipFill>
        <p:spPr bwMode="auto">
          <a:xfrm>
            <a:off x="368300" y="0"/>
            <a:ext cx="5259388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27750" y="625475"/>
            <a:ext cx="1638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2000" b="1">
                <a:solidFill>
                  <a:srgbClr val="333333"/>
                </a:solidFill>
                <a:latin typeface="Century Gothic" pitchFamily="34" charset="0"/>
              </a:rPr>
              <a:t>Shrewsbury</a:t>
            </a:r>
            <a:endParaRPr lang="en-GB" altLang="en-US" sz="2000" b="1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96900" y="4764088"/>
            <a:ext cx="7810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6000" b="1" dirty="0"/>
              <a:t>Please be part of it!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95300" y="2097088"/>
            <a:ext cx="78105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77888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00175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922463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44475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9019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3591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8163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735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600" b="1"/>
              <a:t>The direction of Christian prayer is an encounter with Jesus</a:t>
            </a:r>
            <a:r>
              <a:rPr lang="en-GB" altLang="en-US" sz="3600" b="1"/>
              <a:t>, </a:t>
            </a:r>
            <a:r>
              <a:rPr lang="en-GB" altLang="en-US" sz="3600" b="1" smtClean="0"/>
              <a:t>Saviour </a:t>
            </a:r>
            <a:r>
              <a:rPr lang="en-GB" altLang="en-US" sz="3600" b="1" dirty="0"/>
              <a:t>and Lord.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99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Stephen</cp:lastModifiedBy>
  <cp:revision>15</cp:revision>
  <dcterms:created xsi:type="dcterms:W3CDTF">2016-03-17T23:02:09Z</dcterms:created>
  <dcterms:modified xsi:type="dcterms:W3CDTF">2016-07-04T13:42:02Z</dcterms:modified>
</cp:coreProperties>
</file>